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6"/>
  </p:notesMasterIdLst>
  <p:sldIdLst>
    <p:sldId id="275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70971" autoAdjust="0"/>
  </p:normalViewPr>
  <p:slideViewPr>
    <p:cSldViewPr>
      <p:cViewPr varScale="1">
        <p:scale>
          <a:sx n="61" d="100"/>
          <a:sy n="61" d="100"/>
        </p:scale>
        <p:origin x="-7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23T11:44:33.447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25BF6-B63A-4F14-80CD-8DF5F03E123D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42AAE-16F3-4114-ABFC-7837B2DDA4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5447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42AAE-16F3-4114-ABFC-7837B2DDA48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857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42AAE-16F3-4114-ABFC-7837B2DDA48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8573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42AAE-16F3-4114-ABFC-7837B2DDA48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974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42AAE-16F3-4114-ABFC-7837B2DDA48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011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42AAE-16F3-4114-ABFC-7837B2DDA48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941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42AAE-16F3-4114-ABFC-7837B2DDA48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5828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42AAE-16F3-4114-ABFC-7837B2DDA48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7604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42AAE-16F3-4114-ABFC-7837B2DDA48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857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A25F-462B-4BE9-9BCC-C6DFAAA51C91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6118F8-AC93-4464-9120-2F89F07C65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A25F-462B-4BE9-9BCC-C6DFAAA51C91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18F8-AC93-4464-9120-2F89F07C65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A25F-462B-4BE9-9BCC-C6DFAAA51C91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18F8-AC93-4464-9120-2F89F07C65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A25F-462B-4BE9-9BCC-C6DFAAA51C91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18F8-AC93-4464-9120-2F89F07C65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A25F-462B-4BE9-9BCC-C6DFAAA51C91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18F8-AC93-4464-9120-2F89F07C65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A25F-462B-4BE9-9BCC-C6DFAAA51C91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18F8-AC93-4464-9120-2F89F07C65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A25F-462B-4BE9-9BCC-C6DFAAA51C91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18F8-AC93-4464-9120-2F89F07C65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A25F-462B-4BE9-9BCC-C6DFAAA51C91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18F8-AC93-4464-9120-2F89F07C65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A25F-462B-4BE9-9BCC-C6DFAAA51C91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18F8-AC93-4464-9120-2F89F07C65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A25F-462B-4BE9-9BCC-C6DFAAA51C91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18F8-AC93-4464-9120-2F89F07C65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A25F-462B-4BE9-9BCC-C6DFAAA51C91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18F8-AC93-4464-9120-2F89F07C65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D29A25F-462B-4BE9-9BCC-C6DFAAA51C91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F6118F8-AC93-4464-9120-2F89F07C65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advTm="4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reeware%20Sys\Downloads\Y2Mate.is%20-%20When%20a%20Man%20Loves%20a%20Woman%20(2000%20Remaster)-KwPxhWU1koE-48k-1645785852036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8077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Y2Mate.is - When a Man Loves a Woman (2000 Remaster)-KwPxhWU1koE-48k-164578585203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0515600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0620665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0200"/>
            <a:ext cx="807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Еден </a:t>
            </a:r>
            <a:r>
              <a:rPr lang="ru-RU" dirty="0"/>
              <a:t>од позначајните документи штосе однесува на правата на жената </a:t>
            </a:r>
            <a:r>
              <a:rPr lang="ru-RU" dirty="0" smtClean="0"/>
              <a:t>е Конвенцијата </a:t>
            </a:r>
            <a:r>
              <a:rPr lang="ru-RU" dirty="0"/>
              <a:t>за елиминација на сите форми на дискриминација врз жените, усвоена од Генералното собрание на Обединетите нации во 1979 година.  Оваа Конвенција е позната и како „Женски закон“. Повелбата на Обединетите нации истакнато ги потврди еднаквите права на мажите и жените. </a:t>
            </a:r>
            <a:r>
              <a:rPr lang="ru-RU" dirty="0" smtClean="0"/>
              <a:t>ООН </a:t>
            </a:r>
            <a:r>
              <a:rPr lang="ru-RU" dirty="0"/>
              <a:t>во врска со Конвенцијата за елиминација на сите форми на дискриминација врз жените и нејзиниот факултативен протокол. На 6 март, 2003 година, приближно </a:t>
            </a:r>
            <a:r>
              <a:rPr lang="ru-RU" dirty="0" smtClean="0"/>
              <a:t>170 земји станаа членкина </a:t>
            </a:r>
            <a:r>
              <a:rPr lang="ru-RU" dirty="0"/>
              <a:t>Конвенцијата,обврзувајќи се со тоа да ја остваратеднаквоста меѓу мажите и жените преку обезбедување на еднакви можности на сите полиња, политичкото, граѓанското, економското, социјалното или културното, како и во семејниот живот.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838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       </a:t>
            </a:r>
            <a:r>
              <a:rPr lang="mk-MK" b="1" dirty="0" smtClean="0"/>
              <a:t>Документи за заштита на женските права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393" y="5410200"/>
            <a:ext cx="26479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857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9542383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620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„Човековите права на жените </a:t>
            </a:r>
            <a:r>
              <a:rPr lang="ru-RU" dirty="0"/>
              <a:t>и девојчињата се неотуѓив, составен и неразделив дел од универзалните човекови права. Еднаквото учество на жените во политичкиот, граѓанскиот, економскиот, социјалниот и културниот живот на национално, регионално и меѓународно ниво и искоренувањето на сите форми на дискриминација врз основа на пол се приоритетни цели на меѓународната заедница</a:t>
            </a:r>
            <a:r>
              <a:rPr lang="ru-RU" dirty="0" smtClean="0"/>
              <a:t>“,</a:t>
            </a:r>
            <a:r>
              <a:rPr lang="ru-RU" dirty="0"/>
              <a:t>се посочува и во Виенската декларација и Програма за акција во врска со Конвенцијата за елиминација на сите форми на дискриминација врз жените. Мошне значаен документ во рамки на Советот на Европа е и Конвенцијата на Советот на Европа за спречување и борба против насилство врз жените и семејно насилство, популарно нарекувана Истанбулска конвенција, која содржи досега најсеопфатни законски решенија и политики за заштита од насилство врз жените.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24400"/>
            <a:ext cx="35052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3" y="497666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96833604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    О                    </a:t>
            </a:r>
            <a:r>
              <a:rPr lang="mk-MK" b="1" dirty="0" smtClean="0"/>
              <a:t>ОДБЕЛЕЖУВАЊЕ НА 8ми МАРТ ВО  </a:t>
            </a:r>
          </a:p>
          <a:p>
            <a:r>
              <a:rPr lang="mk-MK" b="1" dirty="0"/>
              <a:t> </a:t>
            </a:r>
            <a:r>
              <a:rPr lang="mk-MK" b="1" dirty="0" smtClean="0"/>
              <a:t>                         МАКЕДОНИЈА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1336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Македонија секоја година се одбележувања,</a:t>
            </a:r>
          </a:p>
          <a:p>
            <a:r>
              <a:rPr lang="ru-RU" dirty="0"/>
              <a:t>Меѓународниот ден 8ми март Ден на </a:t>
            </a:r>
            <a:r>
              <a:rPr lang="ru-RU" dirty="0" smtClean="0"/>
              <a:t>жената, </a:t>
            </a:r>
            <a:r>
              <a:rPr lang="ru-RU" dirty="0"/>
              <a:t>значително </a:t>
            </a:r>
            <a:r>
              <a:rPr lang="ru-RU" dirty="0" smtClean="0"/>
              <a:t>се работи </a:t>
            </a:r>
            <a:r>
              <a:rPr lang="ru-RU" dirty="0"/>
              <a:t>на сите </a:t>
            </a:r>
            <a:r>
              <a:rPr lang="ru-RU" dirty="0" smtClean="0"/>
              <a:t>полиња на -економски</a:t>
            </a:r>
            <a:r>
              <a:rPr lang="ru-RU" dirty="0"/>
              <a:t>, политички, социјални и здравствени, се со цел да се подобри и олесни животот на секоја жена во ова општество</a:t>
            </a:r>
            <a:r>
              <a:rPr lang="ru-RU" dirty="0" smtClean="0"/>
              <a:t>.</a:t>
            </a:r>
          </a:p>
          <a:p>
            <a:r>
              <a:rPr lang="ru-RU" dirty="0"/>
              <a:t>Нашата држава успешно ги следи и работи според следните меѓународни конвенции и декларации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Универзална декларација за човекови права</a:t>
            </a:r>
          </a:p>
          <a:p>
            <a:r>
              <a:rPr lang="ru-RU" dirty="0"/>
              <a:t>Конвенција за елиминација на сите форми на дискриминација врз жените</a:t>
            </a:r>
          </a:p>
          <a:p>
            <a:r>
              <a:rPr lang="ru-RU" dirty="0"/>
              <a:t>Европската конвенција за човекови права</a:t>
            </a:r>
          </a:p>
          <a:p>
            <a:r>
              <a:rPr lang="ru-RU" dirty="0"/>
              <a:t>Конвенција за борба против трговија со луѓе и транснационален организиран криминал и</a:t>
            </a:r>
          </a:p>
          <a:p>
            <a:r>
              <a:rPr lang="ru-RU" dirty="0"/>
              <a:t>Протокол од Палермо – Европската конвенција на Совет на Европа за борба против трговија со луѓе.</a:t>
            </a:r>
          </a:p>
          <a:p>
            <a:endParaRPr lang="ru-RU" dirty="0" smtClean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57289"/>
            <a:ext cx="142875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0075"/>
            <a:ext cx="17526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15609388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066800"/>
            <a:ext cx="4953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 нашата држава </a:t>
            </a:r>
            <a:r>
              <a:rPr lang="ru-RU" dirty="0" smtClean="0"/>
              <a:t>жените </a:t>
            </a:r>
            <a:r>
              <a:rPr lang="ru-RU" dirty="0"/>
              <a:t>имаат право да ги уживаат највисоките достапни стандарди на физичко и на ментално здравје. Уживањето на ова право е витално за нивниот живот и добросостојба, како и за нивната можност да учествуваат во сите полиња на јавниот и на приватниот живот</a:t>
            </a:r>
            <a:r>
              <a:rPr lang="ru-RU" dirty="0" smtClean="0"/>
              <a:t>.</a:t>
            </a:r>
          </a:p>
          <a:p>
            <a:r>
              <a:rPr lang="ru-RU" dirty="0"/>
              <a:t>Сите заедно треба да работиме на подигање на свеста за подобрување на правата на жените, нивно изедначување со мажите и еднаков пристап во сите сфери на општественото живеење.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7033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778704"/>
            <a:ext cx="5181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8295759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6553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0620665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28956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4704" y="1981199"/>
            <a:ext cx="8005895" cy="24650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k-MK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Меѓународниот ден на жената 8ми март или Ден на жената се слави секоја година.На тој ден се одбележува економското, политичкото и општественото достигнување на  припадничките на женскиот пол.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724400"/>
            <a:ext cx="304799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0620665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419600"/>
            <a:ext cx="7498080" cy="1371600"/>
          </a:xfrm>
        </p:spPr>
        <p:txBody>
          <a:bodyPr>
            <a:noAutofit/>
          </a:bodyPr>
          <a:lstStyle/>
          <a:p>
            <a:pPr algn="ctr"/>
            <a:r>
              <a:rPr lang="mk-MK" sz="32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Првиот ден на прослава се одбележува во 1909 година во Америка</a:t>
            </a:r>
            <a:endParaRPr lang="en-US" sz="32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508" y="1447800"/>
            <a:ext cx="744502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762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b="1" dirty="0" smtClean="0"/>
              <a:t>ИСТОРИСКИ ОСВРТ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179493568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886200" y="2057400"/>
            <a:ext cx="4419600" cy="3505200"/>
          </a:xfrm>
        </p:spPr>
        <p:txBody>
          <a:bodyPr>
            <a:normAutofit/>
          </a:bodyPr>
          <a:lstStyle/>
          <a:p>
            <a:r>
              <a:rPr lang="mk-MK" sz="2000" dirty="0" smtClean="0">
                <a:latin typeface="Arial" pitchFamily="34" charset="0"/>
                <a:cs typeface="Arial" pitchFamily="34" charset="0"/>
              </a:rPr>
              <a:t>во </a:t>
            </a:r>
            <a:r>
              <a:rPr lang="mk-MK" sz="2000" dirty="0">
                <a:latin typeface="Arial" pitchFamily="34" charset="0"/>
                <a:cs typeface="Arial" pitchFamily="34" charset="0"/>
              </a:rPr>
              <a:t>копенхаген </a:t>
            </a:r>
            <a:r>
              <a:rPr lang="mk-MK" sz="2000" dirty="0" smtClean="0">
                <a:latin typeface="Arial" pitchFamily="34" charset="0"/>
                <a:cs typeface="Arial" pitchFamily="34" charset="0"/>
              </a:rPr>
              <a:t>1910 се одржа првата меѓународна конференција на жени а најзаслужи за одбележување и прогласување на 8 март се</a:t>
            </a:r>
            <a:br>
              <a:rPr lang="mk-MK" sz="2000" dirty="0" smtClean="0">
                <a:latin typeface="Arial" pitchFamily="34" charset="0"/>
                <a:cs typeface="Arial" pitchFamily="34" charset="0"/>
              </a:rPr>
            </a:br>
            <a:r>
              <a:rPr lang="mk-MK" sz="2000" dirty="0" smtClean="0">
                <a:latin typeface="Arial" pitchFamily="34" charset="0"/>
                <a:cs typeface="Arial" pitchFamily="34" charset="0"/>
              </a:rPr>
              <a:t>Клара Цеткин  1857-1933</a:t>
            </a:r>
            <a:br>
              <a:rPr lang="mk-MK" sz="2000" dirty="0" smtClean="0">
                <a:latin typeface="Arial" pitchFamily="34" charset="0"/>
                <a:cs typeface="Arial" pitchFamily="34" charset="0"/>
              </a:rPr>
            </a:br>
            <a:r>
              <a:rPr lang="mk-MK" sz="2000" dirty="0" smtClean="0">
                <a:latin typeface="Arial" pitchFamily="34" charset="0"/>
                <a:cs typeface="Arial" pitchFamily="34" charset="0"/>
              </a:rPr>
              <a:t>Роза Луксембург 1871-1919</a:t>
            </a:r>
            <a:br>
              <a:rPr lang="mk-MK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1" y="1981201"/>
            <a:ext cx="2819399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914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b="1" dirty="0" smtClean="0"/>
              <a:t>НАЈЗНАЧАЈНИ ЛИЧНОСТИ ЗА ОДБЕЛЕЖУВАЊЕ НА 8ми МАРТ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693315999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609600"/>
            <a:ext cx="2438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5800" y="243840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/>
              <a:t>Роза Луксембург</a:t>
            </a:r>
          </a:p>
          <a:p>
            <a:r>
              <a:rPr lang="mk-MK" dirty="0" smtClean="0"/>
              <a:t>Германска ревулуционерка од полско потекло</a:t>
            </a:r>
          </a:p>
          <a:p>
            <a:r>
              <a:rPr lang="mk-MK" dirty="0" smtClean="0"/>
              <a:t>-често апсена, судена</a:t>
            </a:r>
          </a:p>
          <a:p>
            <a:r>
              <a:rPr lang="mk-MK" dirty="0" smtClean="0"/>
              <a:t>-учевствува во борби со берлинскиот пролетеријат</a:t>
            </a:r>
          </a:p>
          <a:p>
            <a:r>
              <a:rPr lang="mk-MK" dirty="0" smtClean="0"/>
              <a:t>-во 1919 убиена со Клара Цеткин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653842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320040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95800" y="2743200"/>
            <a:ext cx="358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Клара Цеткин</a:t>
            </a:r>
          </a:p>
          <a:p>
            <a:r>
              <a:rPr lang="mk-MK" dirty="0" smtClean="0"/>
              <a:t>Германска револуционерка</a:t>
            </a:r>
          </a:p>
          <a:p>
            <a:r>
              <a:rPr lang="mk-MK" dirty="0" smtClean="0"/>
              <a:t>-од 1891 раководи со женското револуционерно движење.</a:t>
            </a:r>
          </a:p>
          <a:p>
            <a:r>
              <a:rPr lang="mk-MK" dirty="0" smtClean="0"/>
              <a:t>-1907 година е избрана за лидер на меѓународниот сојуз на жени</a:t>
            </a:r>
          </a:p>
          <a:p>
            <a:r>
              <a:rPr lang="mk-MK" dirty="0" smtClean="0"/>
              <a:t>-по нејзин предлог 8ми март 1910 година е избран за ден на жената</a:t>
            </a:r>
          </a:p>
          <a:p>
            <a:endParaRPr lang="mk-M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7544558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1000" y="2035629"/>
            <a:ext cx="419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/>
              <a:t>Александра Михајлова Колонтај</a:t>
            </a:r>
          </a:p>
          <a:p>
            <a:pPr algn="ctr"/>
            <a:r>
              <a:rPr lang="mk-MK" dirty="0" smtClean="0"/>
              <a:t>1872-1945</a:t>
            </a:r>
          </a:p>
          <a:p>
            <a:pPr algn="ctr"/>
            <a:r>
              <a:rPr lang="mk-MK" dirty="0" smtClean="0"/>
              <a:t>-руска револуционерка, учителка, борец за женски права и прва жена амбасадоска во светот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293370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247130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066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b="1" dirty="0" smtClean="0"/>
              <a:t>Одбележување на меѓународниот ден 8ми март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13131"/>
            <a:ext cx="3543300" cy="202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3543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1713131"/>
            <a:ext cx="358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Една година подоцна, 1911 Австрија, Швајцарија и Данска, Германија го прослави Денот на жените и тоа на 8 март.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Доминира </a:t>
            </a:r>
            <a:r>
              <a:rPr lang="ru-RU" dirty="0"/>
              <a:t>барањето за жените да добијат право на глас </a:t>
            </a:r>
            <a:endParaRPr lang="ru-RU" dirty="0" smtClean="0"/>
          </a:p>
          <a:p>
            <a:r>
              <a:rPr lang="ru-RU" dirty="0" smtClean="0"/>
              <a:t>-право на еднаквост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199"/>
            <a:ext cx="2438400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14511913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990601"/>
            <a:ext cx="3276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7200" y="1905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Денот </a:t>
            </a:r>
            <a:r>
              <a:rPr lang="mk-MK" dirty="0"/>
              <a:t>на жената </a:t>
            </a:r>
            <a:r>
              <a:rPr lang="mk-MK" dirty="0" smtClean="0"/>
              <a:t>има </a:t>
            </a:r>
            <a:r>
              <a:rPr lang="mk-MK" dirty="0"/>
              <a:t>големо значење. </a:t>
            </a:r>
            <a:r>
              <a:rPr lang="ru-RU" dirty="0"/>
              <a:t>Тој </a:t>
            </a:r>
            <a:r>
              <a:rPr lang="ru-RU" dirty="0" smtClean="0"/>
              <a:t>е празник </a:t>
            </a:r>
            <a:r>
              <a:rPr lang="ru-RU" dirty="0"/>
              <a:t>и ден на кој се промовираа еднаквоста и благодарноста за работата на </a:t>
            </a:r>
            <a:r>
              <a:rPr lang="ru-RU" dirty="0" smtClean="0"/>
              <a:t>жените</a:t>
            </a:r>
            <a:r>
              <a:rPr lang="ru-RU" dirty="0"/>
              <a:t>. Во 1977 година, </a:t>
            </a:r>
            <a:r>
              <a:rPr lang="ru-RU" dirty="0" smtClean="0"/>
              <a:t>ООН </a:t>
            </a:r>
            <a:r>
              <a:rPr lang="ru-RU" dirty="0"/>
              <a:t>го прогласија тој ден за Меѓународен ден на жените.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29000"/>
            <a:ext cx="20955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1" y="5334000"/>
            <a:ext cx="4267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Во многу земји во светот 8ми март ден на жената се честита и дарува цвеќе.Во Италија симбол  за Ден на жената е цвекето-мимоза.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8192"/>
            <a:ext cx="3962400" cy="16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4009159"/>
      </p:ext>
    </p:extLst>
  </p:cSld>
  <p:clrMapOvr>
    <a:masterClrMapping/>
  </p:clrMapOvr>
  <p:transition advTm="4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Words>727</Words>
  <Application>Microsoft Office PowerPoint</Application>
  <PresentationFormat>On-screen Show (4:3)</PresentationFormat>
  <Paragraphs>55</Paragraphs>
  <Slides>14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Apothecary</vt:lpstr>
      <vt:lpstr>Slide 1</vt:lpstr>
      <vt:lpstr>Slide 2</vt:lpstr>
      <vt:lpstr>Првиот ден на прослава се одбележува во 1909 година во Америка</vt:lpstr>
      <vt:lpstr>во копенхаген 1910 се одржа првата меѓународна конференција на жени а најзаслужи за одбележување и прогласување на 8 март се Клара Цеткин  1857-1933 Роза Луксембург 1871-1919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Freeware Sys</cp:lastModifiedBy>
  <cp:revision>40</cp:revision>
  <dcterms:created xsi:type="dcterms:W3CDTF">2022-02-23T09:52:26Z</dcterms:created>
  <dcterms:modified xsi:type="dcterms:W3CDTF">2022-02-25T19:51:19Z</dcterms:modified>
</cp:coreProperties>
</file>